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D8A5-10E2-4C2F-9F3D-3F466930DD0E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504E1-B2AE-4972-A423-4C26E5E71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81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D8A5-10E2-4C2F-9F3D-3F466930DD0E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504E1-B2AE-4972-A423-4C26E5E71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741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D8A5-10E2-4C2F-9F3D-3F466930DD0E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504E1-B2AE-4972-A423-4C26E5E71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912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D8A5-10E2-4C2F-9F3D-3F466930DD0E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504E1-B2AE-4972-A423-4C26E5E71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78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D8A5-10E2-4C2F-9F3D-3F466930DD0E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504E1-B2AE-4972-A423-4C26E5E71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60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D8A5-10E2-4C2F-9F3D-3F466930DD0E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504E1-B2AE-4972-A423-4C26E5E71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471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D8A5-10E2-4C2F-9F3D-3F466930DD0E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504E1-B2AE-4972-A423-4C26E5E71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654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D8A5-10E2-4C2F-9F3D-3F466930DD0E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504E1-B2AE-4972-A423-4C26E5E71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493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D8A5-10E2-4C2F-9F3D-3F466930DD0E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504E1-B2AE-4972-A423-4C26E5E71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991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D8A5-10E2-4C2F-9F3D-3F466930DD0E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504E1-B2AE-4972-A423-4C26E5E71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485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D8A5-10E2-4C2F-9F3D-3F466930DD0E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504E1-B2AE-4972-A423-4C26E5E71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765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0D8A5-10E2-4C2F-9F3D-3F466930DD0E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504E1-B2AE-4972-A423-4C26E5E71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833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41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57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ython Class 11th | CBSE | New Syllabus | in one video - YouTube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182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4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ython Class 11th | CBSE | New Syllabus | in one video - YouTube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182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1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ython Class 11th | CBSE | New Syllabus | in one video - YouTube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182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86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ython Class 11th | CBSE | New Syllabus | in one video - YouTube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182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6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ython Class 11th | CBSE | New Syllabus | in one video - YouTube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182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91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ython Class 11th | CBSE | New Syllabus | in one video - YouTube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182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27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ython Class 11th | CBSE | New Syllabus | in one video - YouTube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182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75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ython Class 11th | CBSE | New Syllabus | in one video - YouTube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182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6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4</cp:revision>
  <dcterms:created xsi:type="dcterms:W3CDTF">2020-10-09T15:30:23Z</dcterms:created>
  <dcterms:modified xsi:type="dcterms:W3CDTF">2020-10-09T16:25:42Z</dcterms:modified>
</cp:coreProperties>
</file>